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Hot-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Close-up of the top of a hot-air balloon viewed from above"/>
          <p:cNvSpPr/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Hot-air balloons viewed from below against a blue sky"/>
          <p:cNvSpPr/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Hot-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/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Hot-air balloons viewed from below against a blue sky"/>
          <p:cNvSpPr/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A Clare Benediction…"/>
          <p:cNvSpPr txBox="1"/>
          <p:nvPr>
            <p:ph type="ctrTitle"/>
          </p:nvPr>
        </p:nvSpPr>
        <p:spPr>
          <a:xfrm>
            <a:off x="1472264" y="4394442"/>
            <a:ext cx="21971004" cy="4439879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  <a:defRPr spc="-260" sz="13000">
                <a:solidFill>
                  <a:srgbClr val="76087C"/>
                </a:solidFill>
              </a:defRPr>
            </a:pPr>
            <a:r>
              <a:t>A Clare Benediction</a:t>
            </a:r>
          </a:p>
          <a:p>
            <a:pPr algn="ctr">
              <a:lnSpc>
                <a:spcPct val="100000"/>
              </a:lnSpc>
              <a:defRPr spc="-260" sz="13000">
                <a:solidFill>
                  <a:srgbClr val="76087C"/>
                </a:solidFill>
              </a:defRPr>
            </a:pPr>
            <a:r>
              <a:t>克莱尔祝祷</a:t>
            </a:r>
          </a:p>
        </p:txBody>
      </p:sp>
      <p:sp>
        <p:nvSpPr>
          <p:cNvPr id="172" name="John Rutter"/>
          <p:cNvSpPr txBox="1"/>
          <p:nvPr/>
        </p:nvSpPr>
        <p:spPr>
          <a:xfrm>
            <a:off x="9535096" y="9261943"/>
            <a:ext cx="5845340" cy="994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6000">
                <a:solidFill>
                  <a:srgbClr val="76087C"/>
                </a:solidFill>
              </a:defRPr>
            </a:lvl1pPr>
          </a:lstStyle>
          <a:p>
            <a:pPr/>
            <a:r>
              <a:t>John Rutter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神祝福你, 到永永…       远   远…"/>
          <p:cNvSpPr txBox="1"/>
          <p:nvPr>
            <p:ph type="ctrTitle"/>
          </p:nvPr>
        </p:nvSpPr>
        <p:spPr>
          <a:xfrm>
            <a:off x="1274065" y="1171630"/>
            <a:ext cx="22496131" cy="8163629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239" sz="12000">
                <a:solidFill>
                  <a:srgbClr val="640FA9"/>
                </a:solidFill>
              </a:defRPr>
            </a:pPr>
            <a:r>
              <a:t>神祝福你, 到永永…       远   远</a:t>
            </a:r>
          </a:p>
          <a:p>
            <a:pPr>
              <a:lnSpc>
                <a:spcPct val="100000"/>
              </a:lnSpc>
              <a:defRPr spc="-239" sz="12000">
                <a:solidFill>
                  <a:srgbClr val="640FA9"/>
                </a:solidFill>
              </a:defRPr>
            </a:pPr>
            <a:r>
              <a:t>神祝福你…          到永永  远远</a:t>
            </a:r>
          </a:p>
          <a:p>
            <a:pPr>
              <a:lnSpc>
                <a:spcPct val="100000"/>
              </a:lnSpc>
              <a:defRPr spc="-239" sz="12000">
                <a:solidFill>
                  <a:srgbClr val="640FA9"/>
                </a:solidFill>
              </a:defRPr>
            </a:pPr>
            <a:r>
              <a:t>神祝福你…          到永永  远远</a:t>
            </a:r>
          </a:p>
        </p:txBody>
      </p:sp>
      <p:sp>
        <p:nvSpPr>
          <p:cNvPr id="224" name="A Clare Benediction 4.2/4"/>
          <p:cNvSpPr txBox="1"/>
          <p:nvPr/>
        </p:nvSpPr>
        <p:spPr>
          <a:xfrm>
            <a:off x="17640410" y="12941869"/>
            <a:ext cx="6881314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4.2/4</a:t>
            </a:r>
          </a:p>
        </p:txBody>
      </p:sp>
      <p:sp>
        <p:nvSpPr>
          <p:cNvPr id="225" name="May God bless you, now and evermore."/>
          <p:cNvSpPr txBox="1"/>
          <p:nvPr/>
        </p:nvSpPr>
        <p:spPr>
          <a:xfrm>
            <a:off x="-1" y="10486549"/>
            <a:ext cx="24384003" cy="1304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b="1" spc="-159" sz="8000">
                <a:solidFill>
                  <a:srgbClr val="FFFFFF"/>
                </a:solidFill>
              </a:defRPr>
            </a:lvl1pPr>
          </a:lstStyle>
          <a:p>
            <a:pPr/>
            <a:r>
              <a:t>May God bless you, now and evermore.</a:t>
            </a:r>
          </a:p>
        </p:txBody>
      </p:sp>
      <p:sp>
        <p:nvSpPr>
          <p:cNvPr id="226" name="S1"/>
          <p:cNvSpPr txBox="1"/>
          <p:nvPr/>
        </p:nvSpPr>
        <p:spPr>
          <a:xfrm>
            <a:off x="301882" y="2723104"/>
            <a:ext cx="1354961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</a:t>
            </a:r>
          </a:p>
        </p:txBody>
      </p:sp>
      <p:sp>
        <p:nvSpPr>
          <p:cNvPr id="227" name="S2"/>
          <p:cNvSpPr txBox="1"/>
          <p:nvPr/>
        </p:nvSpPr>
        <p:spPr>
          <a:xfrm>
            <a:off x="301882" y="4849228"/>
            <a:ext cx="1354961" cy="8084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S2</a:t>
            </a:r>
          </a:p>
        </p:txBody>
      </p:sp>
      <p:sp>
        <p:nvSpPr>
          <p:cNvPr id="228" name="A"/>
          <p:cNvSpPr txBox="1"/>
          <p:nvPr/>
        </p:nvSpPr>
        <p:spPr>
          <a:xfrm>
            <a:off x="368323" y="6975352"/>
            <a:ext cx="861496" cy="8084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到  永永  远远…"/>
          <p:cNvSpPr txBox="1"/>
          <p:nvPr>
            <p:ph type="ctrTitle"/>
          </p:nvPr>
        </p:nvSpPr>
        <p:spPr>
          <a:xfrm>
            <a:off x="1798502" y="3455467"/>
            <a:ext cx="20968325" cy="4462375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pc="-282" sz="14100">
                <a:solidFill>
                  <a:srgbClr val="640FA9"/>
                </a:solidFill>
              </a:defRPr>
            </a:lvl1pPr>
          </a:lstStyle>
          <a:p>
            <a:pPr/>
            <a:r>
              <a:t>到  永永  远远…</a:t>
            </a:r>
          </a:p>
        </p:txBody>
      </p:sp>
      <p:sp>
        <p:nvSpPr>
          <p:cNvPr id="231" name="A Clare Benediction 4.2/4"/>
          <p:cNvSpPr txBox="1"/>
          <p:nvPr/>
        </p:nvSpPr>
        <p:spPr>
          <a:xfrm>
            <a:off x="16798818" y="12897575"/>
            <a:ext cx="6881315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4.2/4</a:t>
            </a:r>
          </a:p>
        </p:txBody>
      </p:sp>
      <p:sp>
        <p:nvSpPr>
          <p:cNvPr id="232" name="Now and evermore…"/>
          <p:cNvSpPr txBox="1"/>
          <p:nvPr/>
        </p:nvSpPr>
        <p:spPr>
          <a:xfrm>
            <a:off x="90664" y="8728825"/>
            <a:ext cx="24384002" cy="14531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b="1" spc="-178" sz="8900">
                <a:solidFill>
                  <a:srgbClr val="FFFFFF"/>
                </a:solidFill>
              </a:defRPr>
            </a:lvl1pPr>
          </a:lstStyle>
          <a:p>
            <a:pPr/>
            <a:r>
              <a:t>Now and evermore…</a:t>
            </a:r>
          </a:p>
        </p:txBody>
      </p:sp>
      <p:sp>
        <p:nvSpPr>
          <p:cNvPr id="233" name="Star"/>
          <p:cNvSpPr/>
          <p:nvPr/>
        </p:nvSpPr>
        <p:spPr>
          <a:xfrm>
            <a:off x="23448719" y="12894429"/>
            <a:ext cx="891072" cy="703270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5">
              <a:hueOff val="-82419"/>
              <a:satOff val="-9513"/>
              <a:lumOff val="-163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5">
                    <a:lumOff val="-29866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愿主向 你施恩典和怜悯,…"/>
          <p:cNvSpPr txBox="1"/>
          <p:nvPr>
            <p:ph type="ctrTitle"/>
          </p:nvPr>
        </p:nvSpPr>
        <p:spPr>
          <a:xfrm>
            <a:off x="582226" y="1946780"/>
            <a:ext cx="24194022" cy="816363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愿主向 你施恩典和怜悯,</a:t>
            </a:r>
          </a:p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愿祂同 在的光把你导引.</a:t>
            </a:r>
          </a:p>
        </p:txBody>
      </p:sp>
      <p:sp>
        <p:nvSpPr>
          <p:cNvPr id="175" name="A Clare Benediction 1.1/4"/>
          <p:cNvSpPr txBox="1"/>
          <p:nvPr/>
        </p:nvSpPr>
        <p:spPr>
          <a:xfrm>
            <a:off x="17374644" y="12941869"/>
            <a:ext cx="6881315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1.1/4</a:t>
            </a:r>
          </a:p>
        </p:txBody>
      </p:sp>
      <p:sp>
        <p:nvSpPr>
          <p:cNvPr id="176" name="May the Lord show His mercy upon you, may the light of His presence be your guide."/>
          <p:cNvSpPr txBox="1"/>
          <p:nvPr/>
        </p:nvSpPr>
        <p:spPr>
          <a:xfrm>
            <a:off x="540802" y="10096241"/>
            <a:ext cx="23036717" cy="376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59" sz="8000">
                <a:solidFill>
                  <a:srgbClr val="FFFFFF"/>
                </a:solidFill>
              </a:defRPr>
            </a:pPr>
            <a:r>
              <a:t>May the Lord show His mercy upon you,</a:t>
            </a:r>
            <a:br/>
            <a:r>
              <a:t>may the light of His presence be your guide.</a:t>
            </a:r>
            <a:br/>
          </a:p>
        </p:txBody>
      </p:sp>
      <p:sp>
        <p:nvSpPr>
          <p:cNvPr id="177" name="S1S2"/>
          <p:cNvSpPr txBox="1"/>
          <p:nvPr/>
        </p:nvSpPr>
        <p:spPr>
          <a:xfrm>
            <a:off x="2385088" y="3327577"/>
            <a:ext cx="1582218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S1S2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愿祂保 守并扶持你,…"/>
          <p:cNvSpPr txBox="1"/>
          <p:nvPr>
            <p:ph type="ctrTitle"/>
          </p:nvPr>
        </p:nvSpPr>
        <p:spPr>
          <a:xfrm>
            <a:off x="294313" y="2301135"/>
            <a:ext cx="24194022" cy="816363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愿祂保 守并扶持你,</a:t>
            </a:r>
          </a:p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愿圣灵 常伴你不离.</a:t>
            </a:r>
          </a:p>
        </p:txBody>
      </p:sp>
      <p:sp>
        <p:nvSpPr>
          <p:cNvPr id="180" name="A Clare Benediction 1.2/4"/>
          <p:cNvSpPr txBox="1"/>
          <p:nvPr/>
        </p:nvSpPr>
        <p:spPr>
          <a:xfrm>
            <a:off x="17374644" y="12941869"/>
            <a:ext cx="6881315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1.2/4</a:t>
            </a:r>
          </a:p>
        </p:txBody>
      </p:sp>
      <p:sp>
        <p:nvSpPr>
          <p:cNvPr id="181" name="May He guard you and uphold you, may His Spirit be ever by your side."/>
          <p:cNvSpPr txBox="1"/>
          <p:nvPr/>
        </p:nvSpPr>
        <p:spPr>
          <a:xfrm>
            <a:off x="949392" y="9892747"/>
            <a:ext cx="22485215" cy="25359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59" sz="8000">
                <a:solidFill>
                  <a:srgbClr val="FFFFFF"/>
                </a:solidFill>
              </a:defRPr>
            </a:pPr>
            <a:r>
              <a:t>May He guard you and uphold you,</a:t>
            </a:r>
            <a:br/>
            <a:r>
              <a:t>may His Spirit be ever by your side.</a:t>
            </a:r>
          </a:p>
        </p:txBody>
      </p:sp>
      <p:sp>
        <p:nvSpPr>
          <p:cNvPr id="182" name="A"/>
          <p:cNvSpPr txBox="1"/>
          <p:nvPr/>
        </p:nvSpPr>
        <p:spPr>
          <a:xfrm>
            <a:off x="4754832" y="3991991"/>
            <a:ext cx="509322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愿你 安睡时有天使眷顾,…"/>
          <p:cNvSpPr txBox="1"/>
          <p:nvPr>
            <p:ph type="ctrTitle"/>
          </p:nvPr>
        </p:nvSpPr>
        <p:spPr>
          <a:xfrm>
            <a:off x="803697" y="2278988"/>
            <a:ext cx="24194022" cy="8163629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愿你 安睡时有天使眷顾,</a:t>
            </a:r>
          </a:p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醒来 心里满溢主恩典.</a:t>
            </a:r>
          </a:p>
        </p:txBody>
      </p:sp>
      <p:sp>
        <p:nvSpPr>
          <p:cNvPr id="185" name="A Clare Benediction 2.1/4"/>
          <p:cNvSpPr txBox="1"/>
          <p:nvPr/>
        </p:nvSpPr>
        <p:spPr>
          <a:xfrm>
            <a:off x="17374644" y="12941869"/>
            <a:ext cx="6881315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2.1/4</a:t>
            </a:r>
          </a:p>
        </p:txBody>
      </p:sp>
      <p:sp>
        <p:nvSpPr>
          <p:cNvPr id="186" name="When you sleep, may His angels watch over you, when you wake, may He fill you with His grace."/>
          <p:cNvSpPr txBox="1"/>
          <p:nvPr/>
        </p:nvSpPr>
        <p:spPr>
          <a:xfrm>
            <a:off x="615617" y="9968026"/>
            <a:ext cx="23477618" cy="23853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50" sz="7500">
                <a:solidFill>
                  <a:srgbClr val="FFFFFF"/>
                </a:solidFill>
              </a:defRPr>
            </a:pPr>
            <a:r>
              <a:t>When you sleep, may His angels watch over you,</a:t>
            </a:r>
            <a:br/>
            <a:r>
              <a:t>when you wake, may He fill you with His grace.</a:t>
            </a:r>
          </a:p>
        </p:txBody>
      </p:sp>
      <p:sp>
        <p:nvSpPr>
          <p:cNvPr id="187" name="S1S2"/>
          <p:cNvSpPr txBox="1"/>
          <p:nvPr/>
        </p:nvSpPr>
        <p:spPr>
          <a:xfrm>
            <a:off x="3647475" y="3482607"/>
            <a:ext cx="1582218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S1S2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愿你爱祂, 事奉祂一生不倦……"/>
          <p:cNvSpPr txBox="1"/>
          <p:nvPr>
            <p:ph type="ctrTitle"/>
          </p:nvPr>
        </p:nvSpPr>
        <p:spPr>
          <a:xfrm>
            <a:off x="870139" y="2212546"/>
            <a:ext cx="24194022" cy="816363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愿你爱祂, 事奉祂一生不倦…</a:t>
            </a:r>
          </a:p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到达天 庭 得见祂 荣面.</a:t>
            </a:r>
          </a:p>
        </p:txBody>
      </p:sp>
      <p:sp>
        <p:nvSpPr>
          <p:cNvPr id="190" name="A Clare Benediction 2.2/4"/>
          <p:cNvSpPr txBox="1"/>
          <p:nvPr/>
        </p:nvSpPr>
        <p:spPr>
          <a:xfrm>
            <a:off x="17374644" y="12941869"/>
            <a:ext cx="6881315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2.2/4</a:t>
            </a:r>
          </a:p>
        </p:txBody>
      </p:sp>
      <p:sp>
        <p:nvSpPr>
          <p:cNvPr id="191" name="May you love Him and serve Him all your days… Then in heaven may you see His face."/>
          <p:cNvSpPr txBox="1"/>
          <p:nvPr/>
        </p:nvSpPr>
        <p:spPr>
          <a:xfrm>
            <a:off x="479285" y="10189497"/>
            <a:ext cx="23804613" cy="23853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50" sz="7500">
                <a:solidFill>
                  <a:srgbClr val="FFFFFF"/>
                </a:solidFill>
              </a:defRPr>
            </a:pPr>
            <a:r>
              <a:t>May you love Him and serve Him all your days…</a:t>
            </a:r>
            <a:br/>
            <a:r>
              <a:t>Then in heaven may you see His face.</a:t>
            </a:r>
          </a:p>
        </p:txBody>
      </p:sp>
      <p:sp>
        <p:nvSpPr>
          <p:cNvPr id="192" name="SA"/>
          <p:cNvSpPr txBox="1"/>
          <p:nvPr/>
        </p:nvSpPr>
        <p:spPr>
          <a:xfrm>
            <a:off x="2540118" y="3394018"/>
            <a:ext cx="904343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SA</a:t>
            </a:r>
          </a:p>
        </p:txBody>
      </p:sp>
      <p:sp>
        <p:nvSpPr>
          <p:cNvPr id="193" name="S1S2"/>
          <p:cNvSpPr txBox="1"/>
          <p:nvPr/>
        </p:nvSpPr>
        <p:spPr>
          <a:xfrm>
            <a:off x="3337415" y="6453784"/>
            <a:ext cx="1582218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S1S2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愿主 慈爱时时环绕你,…"/>
          <p:cNvSpPr txBox="1"/>
          <p:nvPr>
            <p:ph type="ctrTitle"/>
          </p:nvPr>
        </p:nvSpPr>
        <p:spPr>
          <a:xfrm>
            <a:off x="289599" y="2101810"/>
            <a:ext cx="24194022" cy="816363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愿主 慈爱时时环绕你,</a:t>
            </a:r>
          </a:p>
          <a:p>
            <a:pPr algn="ctr"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护你 平安一路不分离;</a:t>
            </a:r>
          </a:p>
        </p:txBody>
      </p:sp>
      <p:sp>
        <p:nvSpPr>
          <p:cNvPr id="196" name="A Clare Benediction 3.1/4"/>
          <p:cNvSpPr txBox="1"/>
          <p:nvPr/>
        </p:nvSpPr>
        <p:spPr>
          <a:xfrm>
            <a:off x="17374644" y="12941869"/>
            <a:ext cx="6881315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3.1/4</a:t>
            </a:r>
          </a:p>
        </p:txBody>
      </p:sp>
      <p:sp>
        <p:nvSpPr>
          <p:cNvPr id="197" name="May the Lord's loving kindness surround you, keep you safe as you journey on your way;"/>
          <p:cNvSpPr txBox="1"/>
          <p:nvPr/>
        </p:nvSpPr>
        <p:spPr>
          <a:xfrm>
            <a:off x="289600" y="9937706"/>
            <a:ext cx="24194022" cy="2535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59" sz="8000">
                <a:solidFill>
                  <a:srgbClr val="FFFFFF"/>
                </a:solidFill>
              </a:defRPr>
            </a:pPr>
            <a:r>
              <a:t>May the Lord's loving kindness surround you,</a:t>
            </a:r>
            <a:br/>
            <a:r>
              <a:t>keep you safe as you journey on your way;</a:t>
            </a:r>
          </a:p>
        </p:txBody>
      </p:sp>
      <p:sp>
        <p:nvSpPr>
          <p:cNvPr id="198" name="SA"/>
          <p:cNvSpPr txBox="1"/>
          <p:nvPr/>
        </p:nvSpPr>
        <p:spPr>
          <a:xfrm>
            <a:off x="3470298" y="4317698"/>
            <a:ext cx="904343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愿祂给       你    引导激       励,…"/>
          <p:cNvSpPr txBox="1"/>
          <p:nvPr>
            <p:ph type="ctrTitle"/>
          </p:nvPr>
        </p:nvSpPr>
        <p:spPr>
          <a:xfrm>
            <a:off x="1418713" y="302874"/>
            <a:ext cx="22737415" cy="10272626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241" sz="12100">
                <a:solidFill>
                  <a:srgbClr val="640FA9"/>
                </a:solidFill>
              </a:defRPr>
            </a:pPr>
            <a:r>
              <a:t>愿祂给       你    引导激       励,</a:t>
            </a:r>
          </a:p>
          <a:p>
            <a:pPr>
              <a:lnSpc>
                <a:spcPct val="100000"/>
              </a:lnSpc>
              <a:defRPr spc="-241" sz="12100">
                <a:solidFill>
                  <a:srgbClr val="640FA9"/>
                </a:solidFill>
              </a:defRPr>
            </a:pPr>
            <a:r>
              <a:t>           愿祂给你引导激       励,</a:t>
            </a:r>
          </a:p>
          <a:p>
            <a:pPr>
              <a:lnSpc>
                <a:spcPct val="100000"/>
              </a:lnSpc>
              <a:defRPr spc="-241" sz="12100">
                <a:solidFill>
                  <a:srgbClr val="640FA9"/>
                </a:solidFill>
              </a:defRPr>
            </a:pPr>
            <a:r>
              <a:t>           愿祂给你           引导激励,</a:t>
            </a:r>
          </a:p>
          <a:p>
            <a:pPr>
              <a:lnSpc>
                <a:spcPct val="100000"/>
              </a:lnSpc>
              <a:defRPr spc="-241" sz="12100">
                <a:solidFill>
                  <a:srgbClr val="640FA9"/>
                </a:solidFill>
              </a:defRPr>
            </a:pPr>
            <a:r>
              <a:t>赐你每日新的生命恩禧.</a:t>
            </a:r>
          </a:p>
        </p:txBody>
      </p:sp>
      <p:sp>
        <p:nvSpPr>
          <p:cNvPr id="201" name="A Clare Benediction 3.2/4"/>
          <p:cNvSpPr txBox="1"/>
          <p:nvPr/>
        </p:nvSpPr>
        <p:spPr>
          <a:xfrm>
            <a:off x="17374644" y="12941869"/>
            <a:ext cx="6881315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3.2/4</a:t>
            </a:r>
          </a:p>
        </p:txBody>
      </p:sp>
      <p:sp>
        <p:nvSpPr>
          <p:cNvPr id="202" name="May He lead you and inspire you, as He grants you the gift of each new day."/>
          <p:cNvSpPr txBox="1"/>
          <p:nvPr/>
        </p:nvSpPr>
        <p:spPr>
          <a:xfrm>
            <a:off x="1124086" y="10025630"/>
            <a:ext cx="22485215" cy="25359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59" sz="8000">
                <a:solidFill>
                  <a:srgbClr val="FFFFFF"/>
                </a:solidFill>
              </a:defRPr>
            </a:pPr>
            <a:r>
              <a:t>May He lead you and inspire you,</a:t>
            </a:r>
            <a:br/>
            <a:r>
              <a:t>as He grants you the gift of each new day.</a:t>
            </a:r>
          </a:p>
        </p:txBody>
      </p:sp>
      <p:sp>
        <p:nvSpPr>
          <p:cNvPr id="203" name="S2"/>
          <p:cNvSpPr txBox="1"/>
          <p:nvPr/>
        </p:nvSpPr>
        <p:spPr>
          <a:xfrm>
            <a:off x="4734510" y="3925549"/>
            <a:ext cx="848260" cy="8084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S2</a:t>
            </a:r>
          </a:p>
        </p:txBody>
      </p:sp>
      <p:sp>
        <p:nvSpPr>
          <p:cNvPr id="204" name="A"/>
          <p:cNvSpPr txBox="1"/>
          <p:nvPr/>
        </p:nvSpPr>
        <p:spPr>
          <a:xfrm>
            <a:off x="4903979" y="6245116"/>
            <a:ext cx="509322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05" name="S1"/>
          <p:cNvSpPr txBox="1"/>
          <p:nvPr/>
        </p:nvSpPr>
        <p:spPr>
          <a:xfrm>
            <a:off x="474551" y="1632628"/>
            <a:ext cx="848260" cy="8084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</a:t>
            </a:r>
          </a:p>
        </p:txBody>
      </p:sp>
      <p:sp>
        <p:nvSpPr>
          <p:cNvPr id="206" name="SA"/>
          <p:cNvSpPr txBox="1"/>
          <p:nvPr/>
        </p:nvSpPr>
        <p:spPr>
          <a:xfrm>
            <a:off x="474551" y="8270887"/>
            <a:ext cx="904343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愿祂祝   福眷顾你一切至亲,…"/>
          <p:cNvSpPr txBox="1"/>
          <p:nvPr>
            <p:ph type="ctrTitle"/>
          </p:nvPr>
        </p:nvSpPr>
        <p:spPr>
          <a:xfrm>
            <a:off x="2592165" y="1215924"/>
            <a:ext cx="21586110" cy="81636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愿祂祝   福眷顾你一切至亲,</a:t>
            </a:r>
          </a:p>
          <a:p>
            <a:pPr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           啊...</a:t>
            </a:r>
          </a:p>
          <a:p>
            <a:pPr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新朋老友 因你蒙祂恩典;</a:t>
            </a:r>
          </a:p>
        </p:txBody>
      </p:sp>
      <p:sp>
        <p:nvSpPr>
          <p:cNvPr id="209" name="A Clare Benediction 4.1/4"/>
          <p:cNvSpPr txBox="1"/>
          <p:nvPr/>
        </p:nvSpPr>
        <p:spPr>
          <a:xfrm>
            <a:off x="17596116" y="12941869"/>
            <a:ext cx="6881314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4.1/4</a:t>
            </a:r>
          </a:p>
        </p:txBody>
      </p:sp>
      <p:sp>
        <p:nvSpPr>
          <p:cNvPr id="210" name="May He bless all your loved ones and cherish them, Ev'ry friend, ev'ry stranger at your door;"/>
          <p:cNvSpPr txBox="1"/>
          <p:nvPr/>
        </p:nvSpPr>
        <p:spPr>
          <a:xfrm>
            <a:off x="51994" y="9968026"/>
            <a:ext cx="24194022" cy="23853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50" sz="7500">
                <a:solidFill>
                  <a:srgbClr val="FFFFFF"/>
                </a:solidFill>
              </a:defRPr>
            </a:pPr>
            <a:r>
              <a:t>May He bless all your loved ones and cherish them,</a:t>
            </a:r>
            <a:br/>
            <a:r>
              <a:t>Ev'ry friend, ev'ry stranger at your door;</a:t>
            </a:r>
          </a:p>
        </p:txBody>
      </p:sp>
      <p:sp>
        <p:nvSpPr>
          <p:cNvPr id="211" name="S2"/>
          <p:cNvSpPr txBox="1"/>
          <p:nvPr/>
        </p:nvSpPr>
        <p:spPr>
          <a:xfrm>
            <a:off x="1744647" y="2508133"/>
            <a:ext cx="848259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S2</a:t>
            </a:r>
          </a:p>
        </p:txBody>
      </p:sp>
      <p:sp>
        <p:nvSpPr>
          <p:cNvPr id="212" name="S1A"/>
          <p:cNvSpPr txBox="1"/>
          <p:nvPr/>
        </p:nvSpPr>
        <p:spPr>
          <a:xfrm>
            <a:off x="5860814" y="4893523"/>
            <a:ext cx="1354961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S1A</a:t>
            </a:r>
          </a:p>
        </p:txBody>
      </p:sp>
      <p:sp>
        <p:nvSpPr>
          <p:cNvPr id="213" name="S1S2"/>
          <p:cNvSpPr txBox="1"/>
          <p:nvPr/>
        </p:nvSpPr>
        <p:spPr>
          <a:xfrm>
            <a:off x="768356" y="7058060"/>
            <a:ext cx="1879226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S1S2</a:t>
            </a:r>
          </a:p>
        </p:txBody>
      </p:sp>
      <p:sp>
        <p:nvSpPr>
          <p:cNvPr id="214" name="A"/>
          <p:cNvSpPr txBox="1"/>
          <p:nvPr/>
        </p:nvSpPr>
        <p:spPr>
          <a:xfrm>
            <a:off x="9132707" y="6453784"/>
            <a:ext cx="1354962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奉圣 子圣子 救主基督的名,…"/>
          <p:cNvSpPr txBox="1"/>
          <p:nvPr>
            <p:ph type="ctrTitle"/>
          </p:nvPr>
        </p:nvSpPr>
        <p:spPr>
          <a:xfrm>
            <a:off x="2717799" y="1171631"/>
            <a:ext cx="19861574" cy="8163629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奉圣 子圣子 救主基督的名,</a:t>
            </a:r>
          </a:p>
          <a:p>
            <a:pPr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         奉圣子救主基督的名,</a:t>
            </a:r>
          </a:p>
          <a:p>
            <a:pPr>
              <a:lnSpc>
                <a:spcPct val="100000"/>
              </a:lnSpc>
              <a:defRPr spc="-260" sz="13000">
                <a:solidFill>
                  <a:srgbClr val="640FA9"/>
                </a:solidFill>
              </a:defRPr>
            </a:pPr>
            <a:r>
              <a:t>神祝福 你  到永永 远远.</a:t>
            </a:r>
          </a:p>
        </p:txBody>
      </p:sp>
      <p:sp>
        <p:nvSpPr>
          <p:cNvPr id="217" name="A Clare Benediction 4.2/4"/>
          <p:cNvSpPr txBox="1"/>
          <p:nvPr/>
        </p:nvSpPr>
        <p:spPr>
          <a:xfrm>
            <a:off x="17640410" y="12941869"/>
            <a:ext cx="6881314" cy="69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A Clare Benediction 4.2/4</a:t>
            </a:r>
          </a:p>
        </p:txBody>
      </p:sp>
      <p:sp>
        <p:nvSpPr>
          <p:cNvPr id="218" name="In the name of His Son, our Saviour Christ, May God bless you, now and evermore."/>
          <p:cNvSpPr txBox="1"/>
          <p:nvPr/>
        </p:nvSpPr>
        <p:spPr>
          <a:xfrm>
            <a:off x="-1" y="9870600"/>
            <a:ext cx="24384003" cy="25359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59" sz="8000">
                <a:solidFill>
                  <a:srgbClr val="FFFFFF"/>
                </a:solidFill>
              </a:defRPr>
            </a:pPr>
            <a:r>
              <a:t>In the name of His Son, our Saviour Christ,</a:t>
            </a:r>
            <a:br/>
            <a:r>
              <a:t>May God bless you, now and evermore.</a:t>
            </a:r>
          </a:p>
        </p:txBody>
      </p:sp>
      <p:sp>
        <p:nvSpPr>
          <p:cNvPr id="219" name="S1"/>
          <p:cNvSpPr txBox="1"/>
          <p:nvPr/>
        </p:nvSpPr>
        <p:spPr>
          <a:xfrm>
            <a:off x="5262841" y="4849229"/>
            <a:ext cx="1354961" cy="8084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</a:t>
            </a:r>
          </a:p>
        </p:txBody>
      </p:sp>
      <p:sp>
        <p:nvSpPr>
          <p:cNvPr id="220" name="S2A"/>
          <p:cNvSpPr txBox="1"/>
          <p:nvPr/>
        </p:nvSpPr>
        <p:spPr>
          <a:xfrm>
            <a:off x="1202301" y="2385014"/>
            <a:ext cx="1354962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S2A</a:t>
            </a:r>
          </a:p>
        </p:txBody>
      </p:sp>
      <p:sp>
        <p:nvSpPr>
          <p:cNvPr id="221" name="S1S2"/>
          <p:cNvSpPr txBox="1"/>
          <p:nvPr/>
        </p:nvSpPr>
        <p:spPr>
          <a:xfrm>
            <a:off x="912658" y="7108237"/>
            <a:ext cx="1934248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S1S2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